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71" r:id="rId4"/>
    <p:sldId id="268" r:id="rId5"/>
    <p:sldId id="261" r:id="rId6"/>
    <p:sldId id="262" r:id="rId7"/>
    <p:sldId id="264" r:id="rId8"/>
    <p:sldId id="272" r:id="rId9"/>
    <p:sldId id="273" r:id="rId10"/>
    <p:sldId id="259" r:id="rId11"/>
    <p:sldId id="263" r:id="rId12"/>
    <p:sldId id="275" r:id="rId13"/>
    <p:sldId id="274" r:id="rId14"/>
    <p:sldId id="276" r:id="rId15"/>
    <p:sldId id="277" r:id="rId16"/>
    <p:sldId id="260" r:id="rId17"/>
    <p:sldId id="265" r:id="rId18"/>
    <p:sldId id="257" r:id="rId19"/>
    <p:sldId id="266" r:id="rId20"/>
    <p:sldId id="256" r:id="rId21"/>
    <p:sldId id="270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1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23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8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34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3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97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93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06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5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31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BB44B-CD06-4EBA-BF85-B8EBFFA2BCBF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85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1.tass.ru/width/1000_d6dd37db/tass/m2/longread/1a750a045b8cc45515468a1c6e5be7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7" r="36140" b="37823"/>
          <a:stretch/>
        </p:blipFill>
        <p:spPr bwMode="auto">
          <a:xfrm>
            <a:off x="152400" y="4418012"/>
            <a:ext cx="261112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2.tass.ru/width/1000_d6dd37db/tass/m2/longread/6e8c706010f19ca34a8381f73644e6d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0" r="37100" b="41638"/>
          <a:stretch/>
        </p:blipFill>
        <p:spPr bwMode="auto">
          <a:xfrm>
            <a:off x="9743440" y="232093"/>
            <a:ext cx="2346960" cy="19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9760" y="2330133"/>
            <a:ext cx="11257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Bahnschrift SemiLight" panose="020B0502040204020203" pitchFamily="34" charset="0"/>
              </a:rPr>
              <a:t>Практическая работа по истории</a:t>
            </a:r>
          </a:p>
          <a:p>
            <a:pPr algn="ctr"/>
            <a:r>
              <a:rPr lang="ru-RU" sz="2800" dirty="0">
                <a:latin typeface="Bahnschrift SemiLight" panose="020B0502040204020203" pitchFamily="34" charset="0"/>
              </a:rPr>
              <a:t>Зимний дворец в Санкт-Петербурге (от </a:t>
            </a:r>
            <a:r>
              <a:rPr lang="ru-RU" sz="2800" dirty="0" smtClean="0">
                <a:latin typeface="Bahnschrift SemiLight" panose="020B0502040204020203" pitchFamily="34" charset="0"/>
              </a:rPr>
              <a:t>Петра </a:t>
            </a:r>
            <a:r>
              <a:rPr lang="en-US" sz="2800" dirty="0" smtClean="0">
                <a:latin typeface="Bahnschrift SemiLight" panose="020B0502040204020203" pitchFamily="34" charset="0"/>
              </a:rPr>
              <a:t>I</a:t>
            </a:r>
            <a:r>
              <a:rPr lang="ru-RU" sz="2800" dirty="0" smtClean="0">
                <a:latin typeface="Bahnschrift SemiLight" panose="020B0502040204020203" pitchFamily="34" charset="0"/>
              </a:rPr>
              <a:t> </a:t>
            </a:r>
            <a:r>
              <a:rPr lang="ru-RU" sz="2800" dirty="0">
                <a:latin typeface="Bahnschrift SemiLight" panose="020B0502040204020203" pitchFamily="34" charset="0"/>
              </a:rPr>
              <a:t>до </a:t>
            </a:r>
            <a:r>
              <a:rPr lang="ru-RU" sz="2800" dirty="0" smtClean="0">
                <a:latin typeface="Bahnschrift SemiLight" panose="020B0502040204020203" pitchFamily="34" charset="0"/>
              </a:rPr>
              <a:t>Екатерины </a:t>
            </a:r>
            <a:r>
              <a:rPr lang="en-US" sz="2800" dirty="0" smtClean="0">
                <a:latin typeface="Bahnschrift SemiLight" panose="020B0502040204020203" pitchFamily="34" charset="0"/>
              </a:rPr>
              <a:t>II</a:t>
            </a:r>
            <a:r>
              <a:rPr lang="ru-RU" sz="2800" dirty="0" smtClean="0">
                <a:latin typeface="Bahnschrift SemiLight" panose="020B0502040204020203" pitchFamily="34" charset="0"/>
              </a:rPr>
              <a:t>).</a:t>
            </a:r>
            <a:endParaRPr lang="ru-RU" sz="2800" dirty="0">
              <a:latin typeface="Bahnschrift SemiLight" panose="020B0502040204020203" pitchFamily="34" charset="0"/>
            </a:endParaRPr>
          </a:p>
          <a:p>
            <a:pPr algn="ctr"/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2800" y="4853176"/>
            <a:ext cx="344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latin typeface="Bahnschrift SemiLight" panose="020B0502040204020203" pitchFamily="34" charset="0"/>
              </a:rPr>
              <a:t>Выполнили:</a:t>
            </a:r>
            <a:br>
              <a:rPr lang="ru-RU" sz="2400" dirty="0" smtClean="0">
                <a:latin typeface="Bahnschrift SemiLight" panose="020B0502040204020203" pitchFamily="34" charset="0"/>
              </a:rPr>
            </a:br>
            <a:r>
              <a:rPr lang="ru-RU" sz="2400" dirty="0" smtClean="0">
                <a:latin typeface="Bahnschrift SemiLight" panose="020B0502040204020203" pitchFamily="34" charset="0"/>
              </a:rPr>
              <a:t>Михайлов Петр</a:t>
            </a:r>
          </a:p>
          <a:p>
            <a:pPr algn="r"/>
            <a:r>
              <a:rPr lang="ru-RU" sz="2400" dirty="0" smtClean="0">
                <a:latin typeface="Bahnschrift SemiLight" panose="020B0502040204020203" pitchFamily="34" charset="0"/>
              </a:rPr>
              <a:t>Гришин Артем</a:t>
            </a:r>
          </a:p>
          <a:p>
            <a:pPr algn="r"/>
            <a:r>
              <a:rPr lang="ru-RU" sz="2400" dirty="0" err="1">
                <a:latin typeface="Bahnschrift SemiLight" panose="020B0502040204020203" pitchFamily="34" charset="0"/>
              </a:rPr>
              <a:t>эссака</a:t>
            </a:r>
            <a:r>
              <a:rPr lang="ru-RU" sz="2400" dirty="0">
                <a:latin typeface="Bahnschrift SemiLight" panose="020B0502040204020203" pitchFamily="34" charset="0"/>
              </a:rPr>
              <a:t> </a:t>
            </a:r>
            <a:r>
              <a:rPr lang="ru-RU" sz="2400" dirty="0" err="1">
                <a:latin typeface="Bahnschrift SemiLight" panose="020B0502040204020203" pitchFamily="34" charset="0"/>
              </a:rPr>
              <a:t>ндумбе</a:t>
            </a:r>
            <a:r>
              <a:rPr lang="ru-RU" sz="2400" dirty="0">
                <a:latin typeface="Bahnschrift SemiLight" panose="020B0502040204020203" pitchFamily="34" charset="0"/>
              </a:rPr>
              <a:t> Ава </a:t>
            </a:r>
          </a:p>
        </p:txBody>
      </p:sp>
    </p:spTree>
    <p:extLst>
      <p:ext uri="{BB962C8B-B14F-4D97-AF65-F5344CB8AC3E}">
        <p14:creationId xmlns:p14="http://schemas.microsoft.com/office/powerpoint/2010/main" val="242975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s://dataviz.tass.ru/widgets/palace-slider/assets/Map-17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7885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4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dataviz.tass.ru/widgets/palace-slider/assets/Palace-Bigger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8077" y="5734343"/>
            <a:ext cx="747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Токарня.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переднем</a:t>
            </a:r>
            <a:r>
              <a:rPr lang="ru-RU" dirty="0"/>
              <a:t> плане отливка отпечатки руки Петра I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Токарня. Фото автора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4" y="1028538"/>
            <a:ext cx="5287403" cy="39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карня. На переднем плане отливка отпечатки руки Петра I. Фото автор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8" y="1028538"/>
            <a:ext cx="5252153" cy="39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Императорский рабочий кабинет &quot;Конторка&quot;. Фото автора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1" y="447557"/>
            <a:ext cx="4275748" cy="319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Императорский рабочий кабинет &quot;Конторка&quot;. Фото автора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37" y="447557"/>
            <a:ext cx="4439871" cy="32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мператорский рабочий кабинет &quot;Конторка&quot;. Фото автора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91" y="2778671"/>
            <a:ext cx="4416425" cy="29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5234" y="5974793"/>
            <a:ext cx="799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Императорский рабочий кабинет "Конторка"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3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Очаг, который отапливал покои Петра I. Фото автора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14" y="428195"/>
            <a:ext cx="8171726" cy="49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2440" y="5567422"/>
            <a:ext cx="545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Очаг, который отапливал покои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Столовая &quot;Малых палаток&quot;. Фото автора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" y="850846"/>
            <a:ext cx="5300345" cy="39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Английские часы в Столовой. Фото автор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35" y="883974"/>
            <a:ext cx="5300345" cy="390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3387" y="5760720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Столовая "Малых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палаток“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английские часы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dataviz.tass.ru/widgets/palace-slider/assets/Map-1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dn1.tass.ru/width/800_2289c446/tass/m2/longread/9537214f3ee6ddee5c0dbef8bf1bce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49" y="-13748"/>
            <a:ext cx="4853651" cy="68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1.tass.ru/width/1000_d6dd37db/tass/m2/longread/73e98ff8e3dc29b796109d7cd0ae77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b="3418"/>
          <a:stretch/>
        </p:blipFill>
        <p:spPr bwMode="auto">
          <a:xfrm>
            <a:off x="-1805059" y="765736"/>
            <a:ext cx="11018506" cy="53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dataviz.tass.ru/widgets/palace-slider/assets/Map-1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ataviz.tass.ru/widgets/palace-panoram/assets/Panoram-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8" b="26264"/>
          <a:stretch/>
        </p:blipFill>
        <p:spPr bwMode="auto">
          <a:xfrm>
            <a:off x="0" y="5788"/>
            <a:ext cx="12177505" cy="234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dataviz.tass.ru/widgets/palace-panoram/assets/Panoram-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8" b="24405"/>
          <a:stretch/>
        </p:blipFill>
        <p:spPr bwMode="auto">
          <a:xfrm>
            <a:off x="14495" y="3210559"/>
            <a:ext cx="12177505" cy="307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373" y="2076926"/>
            <a:ext cx="6963747" cy="11336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457" y="5708272"/>
            <a:ext cx="618258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dataviz.tass.ru/widgets/palace-slider/assets/Map-17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1.tass.ru/width/1000_d6dd37db/tass/m2/longread/1a750a045b8cc45515468a1c6e5be7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7" r="36140" b="37823"/>
          <a:stretch/>
        </p:blipFill>
        <p:spPr bwMode="auto">
          <a:xfrm>
            <a:off x="152400" y="4418012"/>
            <a:ext cx="261112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2.tass.ru/width/1000_d6dd37db/tass/m2/longread/6e8c706010f19ca34a8381f73644e6d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0" r="37100" b="41638"/>
          <a:stretch/>
        </p:blipFill>
        <p:spPr bwMode="auto">
          <a:xfrm>
            <a:off x="9743440" y="232093"/>
            <a:ext cx="2346960" cy="19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9760" y="2418056"/>
            <a:ext cx="11257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Bahnschrift SemiLight" panose="020B0502040204020203" pitchFamily="34" charset="0"/>
              </a:rPr>
              <a:t>Спасибо за внимание!</a:t>
            </a:r>
            <a:endParaRPr lang="ru-RU" sz="4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2" descr="https://cdn1.tass.ru/width/1000_d6dd37db/tass/m2/longread/2067c8e3d9e2bdbbbb6dd4bcbe5c146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6" r="39695" b="35648"/>
          <a:stretch/>
        </p:blipFill>
        <p:spPr bwMode="auto">
          <a:xfrm>
            <a:off x="468825" y="501162"/>
            <a:ext cx="1978269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cdn1.tass.ru/width/1000_d6dd37db/tass/m2/longread/dd3df630fefeab1d123b4a74a921b26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0" r="31941" b="31429"/>
          <a:stretch/>
        </p:blipFill>
        <p:spPr bwMode="auto">
          <a:xfrm>
            <a:off x="8921261" y="4094627"/>
            <a:ext cx="327073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1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467" y="2777924"/>
            <a:ext cx="4815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Доменико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Трезини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(1670-1734)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r="13778"/>
          <a:stretch/>
        </p:blipFill>
        <p:spPr bwMode="auto">
          <a:xfrm>
            <a:off x="1238491" y="711421"/>
            <a:ext cx="4884517" cy="53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t="1324" r="1986" b="7781"/>
          <a:stretch/>
        </p:blipFill>
        <p:spPr bwMode="auto">
          <a:xfrm>
            <a:off x="1280746" y="228600"/>
            <a:ext cx="9586545" cy="546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0746" y="5899638"/>
            <a:ext cx="9586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равюра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Алексея Зубова "Изображение брака его Царского Величества Петра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Первого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Самодержца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Всероссийского“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(1712)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1.tass.ru/width/1000_d6dd37db/tass/m2/longread/84469307ea335ac70f5f0de46a5f0d9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7543" y="0"/>
            <a:ext cx="13394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3.tass.ru/width/800_2289c446/tass/m2/longread/bbbe72f045c37071fc6c11fc138281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060" y="0"/>
            <a:ext cx="48439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7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s://dataviz.tass.ru/widgets/palace-slider/assets/Palace-Bigge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https://dataviz.tass.ru/widgets/palace-slider/assets/Palace-Bigger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yastatic.net/naydex/yandex-search/w15iH2a96/y7e1a2-E/mso9Jv3ycveSziSVrWRLqyTNcqxfkLJD9Vut3Fd_v38XGYV75SgJDNU0obJYLPt19lB1DODUvrnd0jhRAoD-dWtYDsKcYKAxYAxGU7_WyTn2fWZcX4GnN2Qruv_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424875"/>
            <a:ext cx="3921802" cy="50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670" y="5989321"/>
            <a:ext cx="392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Георг Иоганн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Маттарнови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24" y="424876"/>
            <a:ext cx="4944118" cy="50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87082" y="5989320"/>
            <a:ext cx="392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Николай Фёдорович Гербель</a:t>
            </a:r>
          </a:p>
        </p:txBody>
      </p:sp>
    </p:spTree>
    <p:extLst>
      <p:ext uri="{BB962C8B-B14F-4D97-AF65-F5344CB8AC3E}">
        <p14:creationId xmlns:p14="http://schemas.microsoft.com/office/powerpoint/2010/main" val="5768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91" y="220673"/>
            <a:ext cx="5228930" cy="6210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71814"/>
            <a:ext cx="6038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«Пётр I на смертном ложе» — посмертный портрет, написанный Иваном Никитиным в 1725 году.</a:t>
            </a:r>
          </a:p>
        </p:txBody>
      </p:sp>
    </p:spTree>
    <p:extLst>
      <p:ext uri="{BB962C8B-B14F-4D97-AF65-F5344CB8AC3E}">
        <p14:creationId xmlns:p14="http://schemas.microsoft.com/office/powerpoint/2010/main" val="25366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108</Words>
  <Application>Microsoft Office PowerPoint</Application>
  <PresentationFormat>Широкоэкранный</PresentationFormat>
  <Paragraphs>16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Bahnschrift SemiLight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Михайлов Петр Сергеевич</dc:creator>
  <cp:lastModifiedBy>Михайлов Петр Сергеевич</cp:lastModifiedBy>
  <cp:revision>20</cp:revision>
  <dcterms:created xsi:type="dcterms:W3CDTF">2025-02-23T20:38:04Z</dcterms:created>
  <dcterms:modified xsi:type="dcterms:W3CDTF">2025-03-20T10:52:43Z</dcterms:modified>
</cp:coreProperties>
</file>